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6" r:id="rId2"/>
    <p:sldId id="287" r:id="rId3"/>
    <p:sldId id="281" r:id="rId4"/>
    <p:sldId id="285" r:id="rId5"/>
    <p:sldId id="289" r:id="rId6"/>
    <p:sldId id="280" r:id="rId7"/>
    <p:sldId id="260" r:id="rId8"/>
    <p:sldId id="262" r:id="rId9"/>
    <p:sldId id="261" r:id="rId10"/>
    <p:sldId id="263" r:id="rId11"/>
    <p:sldId id="265" r:id="rId12"/>
    <p:sldId id="258" r:id="rId13"/>
    <p:sldId id="264" r:id="rId14"/>
    <p:sldId id="259" r:id="rId15"/>
    <p:sldId id="266" r:id="rId16"/>
    <p:sldId id="267" r:id="rId17"/>
    <p:sldId id="268" r:id="rId18"/>
    <p:sldId id="269" r:id="rId19"/>
    <p:sldId id="270" r:id="rId20"/>
    <p:sldId id="273" r:id="rId21"/>
    <p:sldId id="272" r:id="rId22"/>
    <p:sldId id="276" r:id="rId23"/>
    <p:sldId id="277" r:id="rId24"/>
    <p:sldId id="257" r:id="rId25"/>
    <p:sldId id="271" r:id="rId26"/>
    <p:sldId id="275" r:id="rId27"/>
    <p:sldId id="274" r:id="rId28"/>
    <p:sldId id="278" r:id="rId29"/>
    <p:sldId id="279" r:id="rId30"/>
    <p:sldId id="282" r:id="rId31"/>
    <p:sldId id="283" r:id="rId32"/>
    <p:sldId id="284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9A96-11BB-4124-8E7A-4A3A60240E1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4B967-4F8A-46C7-94A7-983D5296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6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4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5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8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8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19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20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5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967-4F8A-46C7-94A7-983D52967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1D3225-F92F-418D-8720-EE85D66369F2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875D45-9BF2-4AB0-9C37-5C9A7753C4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schoolsmd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boxforeducati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idsgardening.org/" TargetMode="External"/><Relationship Id="rId4" Type="http://schemas.openxmlformats.org/officeDocument/2006/relationships/hyperlink" Target="http://www.wholekidsfoundation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117180" cy="1470025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Flower Hill Elementary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School Garden 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Gaithersburg, MD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6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42" y="142324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Dirt Day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799" y="1295401"/>
            <a:ext cx="57912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0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810342" cy="35929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5506" y="1606923"/>
            <a:ext cx="4870450" cy="3637804"/>
          </a:xfrm>
        </p:spPr>
      </p:pic>
    </p:spTree>
    <p:extLst>
      <p:ext uri="{BB962C8B-B14F-4D97-AF65-F5344CB8AC3E}">
        <p14:creationId xmlns:p14="http://schemas.microsoft.com/office/powerpoint/2010/main" val="9931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938653" cy="59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848600" cy="58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8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Donated items recycled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49450"/>
            <a:ext cx="4329113" cy="314844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981200"/>
            <a:ext cx="4284663" cy="3116118"/>
          </a:xfrm>
        </p:spPr>
      </p:pic>
    </p:spTree>
    <p:extLst>
      <p:ext uri="{BB962C8B-B14F-4D97-AF65-F5344CB8AC3E}">
        <p14:creationId xmlns:p14="http://schemas.microsoft.com/office/powerpoint/2010/main" val="241041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0090"/>
            <a:ext cx="8382000" cy="43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get planting!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2514600"/>
            <a:ext cx="4512998" cy="33847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752600"/>
            <a:ext cx="4512204" cy="3384153"/>
          </a:xfrm>
        </p:spPr>
      </p:pic>
    </p:spTree>
    <p:extLst>
      <p:ext uri="{BB962C8B-B14F-4D97-AF65-F5344CB8AC3E}">
        <p14:creationId xmlns:p14="http://schemas.microsoft.com/office/powerpoint/2010/main" val="28921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7169" y="1409702"/>
            <a:ext cx="5181601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8777" y="1409702"/>
            <a:ext cx="5181597" cy="3886198"/>
          </a:xfrm>
        </p:spPr>
      </p:pic>
    </p:spTree>
    <p:extLst>
      <p:ext uri="{BB962C8B-B14F-4D97-AF65-F5344CB8AC3E}">
        <p14:creationId xmlns:p14="http://schemas.microsoft.com/office/powerpoint/2010/main" val="40943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14399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Outdoor classroom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273925" cy="5455444"/>
          </a:xfrm>
        </p:spPr>
      </p:pic>
    </p:spTree>
    <p:extLst>
      <p:ext uri="{BB962C8B-B14F-4D97-AF65-F5344CB8AC3E}">
        <p14:creationId xmlns:p14="http://schemas.microsoft.com/office/powerpoint/2010/main" val="255362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4000" b="1" dirty="0" smtClean="0">
                <a:latin typeface="Georgia" panose="02040502050405020303" pitchFamily="18" charset="0"/>
              </a:rPr>
              <a:t>Where to Start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1"/>
            <a:ext cx="9163358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248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www.montgomeryschoolsmd.org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Outdoor Environmental 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377261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A few whimsical touches…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4411398" cy="33085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889919"/>
            <a:ext cx="4329112" cy="3246834"/>
          </a:xfrm>
        </p:spPr>
      </p:pic>
    </p:spTree>
    <p:extLst>
      <p:ext uri="{BB962C8B-B14F-4D97-AF65-F5344CB8AC3E}">
        <p14:creationId xmlns:p14="http://schemas.microsoft.com/office/powerpoint/2010/main" val="416283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53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Invite the whole school community to be part of the fun</a:t>
            </a:r>
            <a:r>
              <a:rPr lang="en-US" sz="4000" dirty="0" smtClean="0">
                <a:latin typeface="AR CHRISTY" pitchFamily="2" charset="0"/>
              </a:rPr>
              <a:t>.</a:t>
            </a:r>
            <a:endParaRPr lang="en-US" sz="4000" dirty="0">
              <a:latin typeface="AR CHRISTY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8488" y="2758182"/>
            <a:ext cx="4685507" cy="351413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303609" cy="3660078"/>
          </a:xfrm>
        </p:spPr>
      </p:pic>
    </p:spTree>
    <p:extLst>
      <p:ext uri="{BB962C8B-B14F-4D97-AF65-F5344CB8AC3E}">
        <p14:creationId xmlns:p14="http://schemas.microsoft.com/office/powerpoint/2010/main" val="13151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91" y="1563191"/>
            <a:ext cx="4580731" cy="343554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3276600" cy="4677419"/>
          </a:xfrm>
        </p:spPr>
      </p:pic>
    </p:spTree>
    <p:extLst>
      <p:ext uri="{BB962C8B-B14F-4D97-AF65-F5344CB8AC3E}">
        <p14:creationId xmlns:p14="http://schemas.microsoft.com/office/powerpoint/2010/main" val="301232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Oh how our butterfly garden grew</a:t>
            </a:r>
            <a:r>
              <a:rPr lang="en-US" sz="4000" dirty="0" smtClean="0">
                <a:latin typeface="AR CHRISTY" pitchFamily="2" charset="0"/>
              </a:rPr>
              <a:t>.</a:t>
            </a:r>
            <a:endParaRPr lang="en-US" sz="4000" dirty="0">
              <a:latin typeface="AR CHRISTY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024313" cy="353300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4572000" cy="3460571"/>
          </a:xfrm>
        </p:spPr>
      </p:pic>
    </p:spTree>
    <p:extLst>
      <p:ext uri="{BB962C8B-B14F-4D97-AF65-F5344CB8AC3E}">
        <p14:creationId xmlns:p14="http://schemas.microsoft.com/office/powerpoint/2010/main" val="188779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1353" y="662248"/>
            <a:ext cx="6418526" cy="55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Georgia" panose="02040502050405020303" pitchFamily="18" charset="0"/>
              </a:rPr>
              <a:t>t</a:t>
            </a:r>
            <a:r>
              <a:rPr lang="en-US" sz="4000" b="1" dirty="0" smtClean="0">
                <a:latin typeface="Georgia" panose="02040502050405020303" pitchFamily="18" charset="0"/>
              </a:rPr>
              <a:t>he veggies too.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4484314" cy="29718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2971800" cy="4724400"/>
          </a:xfrm>
        </p:spPr>
      </p:pic>
    </p:spTree>
    <p:extLst>
      <p:ext uri="{BB962C8B-B14F-4D97-AF65-F5344CB8AC3E}">
        <p14:creationId xmlns:p14="http://schemas.microsoft.com/office/powerpoint/2010/main" val="46631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3175293" cy="56324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3202535" cy="5680773"/>
          </a:xfrm>
        </p:spPr>
      </p:pic>
    </p:spTree>
    <p:extLst>
      <p:ext uri="{BB962C8B-B14F-4D97-AF65-F5344CB8AC3E}">
        <p14:creationId xmlns:p14="http://schemas.microsoft.com/office/powerpoint/2010/main" val="166201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The fruits of our labor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4831"/>
            <a:ext cx="7124700" cy="4016375"/>
          </a:xfrm>
        </p:spPr>
      </p:pic>
    </p:spTree>
    <p:extLst>
      <p:ext uri="{BB962C8B-B14F-4D97-AF65-F5344CB8AC3E}">
        <p14:creationId xmlns:p14="http://schemas.microsoft.com/office/powerpoint/2010/main" val="207663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851" y="1707349"/>
            <a:ext cx="4722448" cy="31365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"/>
            <a:ext cx="3657600" cy="6352817"/>
          </a:xfrm>
        </p:spPr>
      </p:pic>
    </p:spTree>
    <p:extLst>
      <p:ext uri="{BB962C8B-B14F-4D97-AF65-F5344CB8AC3E}">
        <p14:creationId xmlns:p14="http://schemas.microsoft.com/office/powerpoint/2010/main" val="236759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Funding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443" y="1524001"/>
            <a:ext cx="7125112" cy="5029200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Lowes Toolbox for Education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www.toolboxforeducation.com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Whole Kids Foundation.org</a:t>
            </a:r>
          </a:p>
          <a:p>
            <a:pPr marL="0" indent="0">
              <a:buNone/>
            </a:pPr>
            <a:r>
              <a:rPr lang="en-US" sz="2800" dirty="0" smtClean="0">
                <a:hlinkClick r:id="rId4"/>
              </a:rPr>
              <a:t>www.wholekidsfoundation.org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National Garden Association</a:t>
            </a:r>
          </a:p>
          <a:p>
            <a:pPr marL="0" indent="0">
              <a:buNone/>
            </a:pPr>
            <a:r>
              <a:rPr lang="en-US" sz="2800" dirty="0" smtClean="0">
                <a:hlinkClick r:id="rId5"/>
              </a:rPr>
              <a:t>www.kidsgardening.org</a:t>
            </a:r>
            <a:endParaRPr lang="en-US" sz="2800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And Many More….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180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Georgia" panose="02040502050405020303" pitchFamily="18" charset="0"/>
              </a:rPr>
              <a:t>Summer time</a:t>
            </a:r>
            <a:endParaRPr lang="en-US" sz="4400" b="1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68957" cy="4495800"/>
          </a:xfrm>
        </p:spPr>
      </p:pic>
    </p:spTree>
    <p:extLst>
      <p:ext uri="{BB962C8B-B14F-4D97-AF65-F5344CB8AC3E}">
        <p14:creationId xmlns:p14="http://schemas.microsoft.com/office/powerpoint/2010/main" val="299809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20707"/>
            <a:ext cx="4572000" cy="68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6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0653" y="1085848"/>
            <a:ext cx="68199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0"/>
            <a:ext cx="7125113" cy="92447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Be a School Garden Champion!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Planning Your Space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391400" cy="4998244"/>
          </a:xfrm>
        </p:spPr>
      </p:pic>
    </p:spTree>
    <p:extLst>
      <p:ext uri="{BB962C8B-B14F-4D97-AF65-F5344CB8AC3E}">
        <p14:creationId xmlns:p14="http://schemas.microsoft.com/office/powerpoint/2010/main" val="221009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45720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Budget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do you need to build your garden?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Lumber, dirt, compost, plants!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do you need to maintain your garden this year?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Gardening tools, hoses, mulch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will you need to keep operating in future years?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Purchasing seeds and/or seedlings, replacing plants. 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2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Gather your volunteers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  <p:sp>
        <p:nvSpPr>
          <p:cNvPr id="5" name="TextBox 4"/>
          <p:cNvSpPr txBox="1"/>
          <p:nvPr/>
        </p:nvSpPr>
        <p:spPr>
          <a:xfrm>
            <a:off x="990600" y="6019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My</a:t>
            </a:r>
            <a:r>
              <a:rPr lang="en-US" sz="2800" b="1" dirty="0" smtClean="0">
                <a:latin typeface="Georgia" panose="02040502050405020303" pitchFamily="18" charset="0"/>
              </a:rPr>
              <a:t> </a:t>
            </a:r>
            <a:r>
              <a:rPr lang="en-US" sz="2800" b="1" dirty="0">
                <a:latin typeface="Georgia" panose="02040502050405020303" pitchFamily="18" charset="0"/>
              </a:rPr>
              <a:t>PTA garden team</a:t>
            </a:r>
          </a:p>
        </p:txBody>
      </p:sp>
    </p:spTree>
    <p:extLst>
      <p:ext uri="{BB962C8B-B14F-4D97-AF65-F5344CB8AC3E}">
        <p14:creationId xmlns:p14="http://schemas.microsoft.com/office/powerpoint/2010/main" val="26396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7117180" cy="914400"/>
          </a:xfrm>
        </p:spPr>
        <p:txBody>
          <a:bodyPr anchor="t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Building the Garden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6008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9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9151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1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19950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7862</TotalTime>
  <Words>170</Words>
  <Application>Microsoft Office PowerPoint</Application>
  <PresentationFormat>On-screen Show (4:3)</PresentationFormat>
  <Paragraphs>61</Paragraphs>
  <Slides>33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Spring</vt:lpstr>
      <vt:lpstr>Flower Hill Elementary School Garden </vt:lpstr>
      <vt:lpstr>Where to Start </vt:lpstr>
      <vt:lpstr>Funding</vt:lpstr>
      <vt:lpstr>Planning Your Space</vt:lpstr>
      <vt:lpstr>PowerPoint Presentation</vt:lpstr>
      <vt:lpstr>Gather your volunteers</vt:lpstr>
      <vt:lpstr>Building the Garden</vt:lpstr>
      <vt:lpstr>PowerPoint Presentation</vt:lpstr>
      <vt:lpstr>PowerPoint Presentation</vt:lpstr>
      <vt:lpstr>Dirt Day</vt:lpstr>
      <vt:lpstr>PowerPoint Presentation</vt:lpstr>
      <vt:lpstr>PowerPoint Presentation</vt:lpstr>
      <vt:lpstr>PowerPoint Presentation</vt:lpstr>
      <vt:lpstr>Donated items recycled</vt:lpstr>
      <vt:lpstr>PowerPoint Presentation</vt:lpstr>
      <vt:lpstr>Let’s get planting!</vt:lpstr>
      <vt:lpstr>PowerPoint Presentation</vt:lpstr>
      <vt:lpstr>PowerPoint Presentation</vt:lpstr>
      <vt:lpstr>Outdoor classroom</vt:lpstr>
      <vt:lpstr>A few whimsical touches…</vt:lpstr>
      <vt:lpstr> </vt:lpstr>
      <vt:lpstr>Invite the whole school community to be part of the fun.</vt:lpstr>
      <vt:lpstr>PowerPoint Presentation</vt:lpstr>
      <vt:lpstr>Oh how our butterfly garden grew.</vt:lpstr>
      <vt:lpstr>PowerPoint Presentation</vt:lpstr>
      <vt:lpstr>the veggies too.</vt:lpstr>
      <vt:lpstr>PowerPoint Presentation</vt:lpstr>
      <vt:lpstr>The fruits of our labor</vt:lpstr>
      <vt:lpstr>PowerPoint Presentation</vt:lpstr>
      <vt:lpstr>Summer time</vt:lpstr>
      <vt:lpstr>PowerPoint Presentation</vt:lpstr>
      <vt:lpstr>PowerPoint Presentation</vt:lpstr>
      <vt:lpstr>Be a School Garden Champion!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Hill Elementary School Garden</dc:title>
  <dc:creator>Kratovil</dc:creator>
  <cp:lastModifiedBy>Kratovil</cp:lastModifiedBy>
  <cp:revision>42</cp:revision>
  <dcterms:created xsi:type="dcterms:W3CDTF">2013-07-23T15:17:48Z</dcterms:created>
  <dcterms:modified xsi:type="dcterms:W3CDTF">2013-11-01T20:49:31Z</dcterms:modified>
</cp:coreProperties>
</file>